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E10598F-836B-4E18-8D73-4C34C0A447D9}" type="datetimeFigureOut">
              <a:rPr lang="el-GR" smtClean="0"/>
              <a:pPr/>
              <a:t>18/10/2017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994894-F5C7-4DD6-B01F-F256D57CAE3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Αίγυπτος του μυστηρίου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liagram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 Η χρυσή μάσκα πουΗ χρυσή μάσκα που&#10;κάλυπτε τη μούμια τουκάλυπτε τη μούμια του&#10;Φαραώ Τουταγχαμών:Φαραώ Τουταγχαμών: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ΓΡΑΦΗΓΡΑΦΗ&#10; Αποκρυπτογράφηση γραφής από τονΑποκρυπτογράφηση γραφής από τον&#10;αιγυπτιολόγοαιγυπτιολόγο ChampollionChampolli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γραφέαςγραφέας·· πάνω στα πόδια του ξετυλίγειπάνω στα πόδια του ξετυλίγει πάπυροπάπυρο..&#10; Η γραφή ήταν προνόμιο λίγωνΗ γρ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 Οι επιστήμονες κατάφεραν ναΟι επιστήμονες κατάφεραν να&#10;μεταφράσουν ιερογλυφικάμεταφράσουν ιερογλυφικά&#10;κείμενα με τη συγ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ΕΠΙΣΤΗΜΕΣ-ΤΕΧΝΕΣΕΠΙΣΤΗΜΕΣ-ΤΕΧΝΕΣ&#10; Ανάπτυξη εμπειρικών αστρονομικώνΑνάπτυξη εμπειρικών αστρονομικών&#10;γνώσεων (ημερολόγιο 36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6628" name="Picture 4" descr="ΕΠΙΣΤΗΜΕΣ-ΤΕΧΝΕΣΕΠΙΣΤΗΜΕΣ-ΤΕΧΝΕΣ&#10; Ανάπτυξη εμπειρικών αστρονομικώνΑνάπτυξη εμπειρικών αστρονομικών&#10;γνώσεων (ημερολόγιο 36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ΑΙΓΥΠΤΙΑΚΟ ΜΟΥΣΕΙΟΑΙΓΥΠΤΙΑΚΟ ΜΟΥΣΕΙΟ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ΟΛΙΤΙΚΗΠΟΛΙΤΙΚΗ&#10; Θεοκρατικός χαρακτήραςΘεοκρατικός χαρακτήρας&#10;οργάνωσης κράτους από την 3οργάνωσης κράτους από την 3ηη&#10;χ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 Άγαλμα Ραμσή Β΄Άγαλμα Ραμσή Β΄&#10; Στα χρόνια του (13Στα χρόνια του (13οςος&#10;αι.αι.&#10;π.Χ.- Νέο Βασίλειο)π.Χ.- Νέο Βασίλειο)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ΣΧΕΣΕΙΣ ΜΕ ΤΟΥΣ ΑΛΛΟΥΣ ΛΑΟΥΣΣΧΕΣΕΙΣ ΜΕ ΤΟΥΣ ΑΛΛΟΥΣ ΛΑΟΥΣ&#10; Τον 12 αι. π.Χ. έρχονται οι λαοί της θάλασσας κι αναγκάζουν του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 (από τον τάφο του Φαραώ(από τον τάφο του Φαραώ&#10;Σέθου Α΄)Σέθου Α΄) αριστερά οαριστερά ο&#10;Όσιρις, θεός τηςΌσιρις, θεός της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 ΤοΤο AnkhAnkh ήταν για τους αρχαίουςήταν για τους αρχαίους&#10;Αιγύπτιους, το σύμβολο της ζωής. ΕίναιΑιγύπτιους, το σύμβολο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ΤΑΦΙΚΑ ΕΘΙΜΑΤΑΦΙΚΑ ΕΘΙΜΑ&#10;Μουσείο ΒερολίνουΜουσείο Βερολίνου&#10;Αιγυπτιακή ΠτέρυγαΑιγυπτιακή Πτέρυγα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random-140323050107-phpapp02/85/-17-320.jpg?cb=1395550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62473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ΣΑΡΚΟΦΑΓΟΙΣΑΡΚΟΦΑΓΟΙ&#10;http://www.bbc.co.uk/history/interactive/games/mummy_maker/index_embed.shtml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</TotalTime>
  <Words>5</Words>
  <Application>Microsoft Office PowerPoint</Application>
  <PresentationFormat>Προβολή στην οθόνη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Georgia</vt:lpstr>
      <vt:lpstr>Trebuchet MS</vt:lpstr>
      <vt:lpstr>Wingdings 2</vt:lpstr>
      <vt:lpstr>Αστικό</vt:lpstr>
      <vt:lpstr>Η Αίγυπτος του μυστηρίου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Αίγυπτος του μυστηρίου</dc:title>
  <dc:creator>X-Strike</dc:creator>
  <cp:lastModifiedBy>Aris Limpikis</cp:lastModifiedBy>
  <cp:revision>3</cp:revision>
  <dcterms:created xsi:type="dcterms:W3CDTF">2015-09-28T17:46:07Z</dcterms:created>
  <dcterms:modified xsi:type="dcterms:W3CDTF">2017-10-18T05:27:41Z</dcterms:modified>
</cp:coreProperties>
</file>